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Elena\Desktop\РАБОТА 2014-2015\Цветы\Брошюра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7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Elena\Desktop\РАБОТА 2014-2015\Цветы\Брошюра\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9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Elena\Desktop\РАБОТА 2014-2015\Цветы\Брошюра\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4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Elena\Desktop\РАБОТА 2014-2015\Цветы\Брошюра\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5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Elena\Desktop\РАБОТА 2014-2015\Цветы\Брошюра\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6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Elena\Desktop\РАБОТА 2014-2015\Цветы\Брошюра\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2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Elena\Desktop\РАБОТА 2014-2015\Цветы\Брошюра\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6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Elena\Desktop\РАБОТА 2014-2015\Цветы\Брошюра\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1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Elena\Desktop\РАБОТА 2014-2015\Цветы\Брошюра\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98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Elena\Desktop\РАБОТА 2014-2015\Цветы\Брошюра\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8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Elena\Desktop\РАБОТА 2014-2015\Цветы\Брошюра\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3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Elena\Desktop\РАБОТА 2014-2015\Цветы\Брошюра\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3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Elena\Desktop\РАБОТА 2014-2015\Цветы\Брошюра\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1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Elena\Desktop\РАБОТА 2014-2015\Цветы\Брошюра\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00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</cp:revision>
  <dcterms:created xsi:type="dcterms:W3CDTF">2016-02-03T19:17:23Z</dcterms:created>
  <dcterms:modified xsi:type="dcterms:W3CDTF">2016-02-03T19:21:34Z</dcterms:modified>
</cp:coreProperties>
</file>